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08" r:id="rId5"/>
    <p:sldId id="398" r:id="rId6"/>
    <p:sldId id="401" r:id="rId7"/>
    <p:sldId id="311" r:id="rId8"/>
    <p:sldId id="399" r:id="rId9"/>
    <p:sldId id="400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1CF26276-2B72-4BFF-8F1E-5CE11CD87551}"/>
    <pc:docChg chg="undo custSel addSld modSld">
      <pc:chgData name="Siniša ᵀᴴᴱ ᴼᴿᴵᴳᴵᴻᴬᴸ Wolfenstein" userId="215f646470bc261a" providerId="LiveId" clId="{1CF26276-2B72-4BFF-8F1E-5CE11CD87551}" dt="2021-03-22T08:11:01.391" v="1362" actId="1076"/>
      <pc:docMkLst>
        <pc:docMk/>
      </pc:docMkLst>
      <pc:sldChg chg="modSp">
        <pc:chgData name="Siniša ᵀᴴᴱ ᴼᴿᴵᴳᴵᴻᴬᴸ Wolfenstein" userId="215f646470bc261a" providerId="LiveId" clId="{1CF26276-2B72-4BFF-8F1E-5CE11CD87551}" dt="2021-03-22T07:08:29.927" v="10" actId="14826"/>
        <pc:sldMkLst>
          <pc:docMk/>
          <pc:sldMk cId="3127865205" sldId="308"/>
        </pc:sldMkLst>
        <pc:spChg chg="mod">
          <ac:chgData name="Siniša ᵀᴴᴱ ᴼᴿᴵᴳᴵᴻᴬᴸ Wolfenstein" userId="215f646470bc261a" providerId="LiveId" clId="{1CF26276-2B72-4BFF-8F1E-5CE11CD87551}" dt="2021-03-22T07:07:30.221" v="7" actId="20577"/>
          <ac:spMkLst>
            <pc:docMk/>
            <pc:sldMk cId="3127865205" sldId="308"/>
            <ac:spMk id="27" creationId="{10333F66-C8B6-4273-844E-B19AC9BCB6A4}"/>
          </ac:spMkLst>
        </pc:spChg>
        <pc:picChg chg="mod">
          <ac:chgData name="Siniša ᵀᴴᴱ ᴼᴿᴵᴳᴵᴻᴬᴸ Wolfenstein" userId="215f646470bc261a" providerId="LiveId" clId="{1CF26276-2B72-4BFF-8F1E-5CE11CD87551}" dt="2021-03-22T07:08:29.927" v="10" actId="14826"/>
          <ac:picMkLst>
            <pc:docMk/>
            <pc:sldMk cId="3127865205" sldId="308"/>
            <ac:picMk id="3" creationId="{F809E222-E536-4FAA-947C-4C34AA88E635}"/>
          </ac:picMkLst>
        </pc:picChg>
      </pc:sldChg>
      <pc:sldChg chg="addSp delSp modSp delAnim modAnim">
        <pc:chgData name="Siniša ᵀᴴᴱ ᴼᴿᴵᴳᴵᴻᴬᴸ Wolfenstein" userId="215f646470bc261a" providerId="LiveId" clId="{1CF26276-2B72-4BFF-8F1E-5CE11CD87551}" dt="2021-03-22T08:05:48.042" v="1135" actId="1036"/>
        <pc:sldMkLst>
          <pc:docMk/>
          <pc:sldMk cId="1885293033" sldId="311"/>
        </pc:sldMkLst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8" creationId="{73A9910D-6D8D-48AB-8D07-097B54A2EF5B}"/>
          </ac:spMkLst>
        </pc:spChg>
        <pc:spChg chg="add del">
          <ac:chgData name="Siniša ᵀᴴᴱ ᴼᴿᴵᴳᴵᴻᴬᴸ Wolfenstein" userId="215f646470bc261a" providerId="LiveId" clId="{1CF26276-2B72-4BFF-8F1E-5CE11CD87551}" dt="2021-03-22T07:26:47.684" v="569" actId="478"/>
          <ac:spMkLst>
            <pc:docMk/>
            <pc:sldMk cId="1885293033" sldId="311"/>
            <ac:spMk id="9" creationId="{F6329E4C-68DB-4E7D-ACB8-0E4B7FF82BB7}"/>
          </ac:spMkLst>
        </pc:spChg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10" creationId="{5B87FDEB-2B37-4BE3-8466-E3335C598100}"/>
          </ac:spMkLst>
        </pc:spChg>
        <pc:spChg chg="add del">
          <ac:chgData name="Siniša ᵀᴴᴱ ᴼᴿᴵᴳᴵᴻᴬᴸ Wolfenstein" userId="215f646470bc261a" providerId="LiveId" clId="{1CF26276-2B72-4BFF-8F1E-5CE11CD87551}" dt="2021-03-22T07:28:15.039" v="617"/>
          <ac:spMkLst>
            <pc:docMk/>
            <pc:sldMk cId="1885293033" sldId="311"/>
            <ac:spMk id="11" creationId="{306E0AED-3AEE-4AFA-89F7-E27C6CE36A3E}"/>
          </ac:spMkLst>
        </pc:spChg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12" creationId="{E97F50CA-58F3-4B75-B18E-C2291C39AE6D}"/>
          </ac:spMkLst>
        </pc:spChg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13" creationId="{782DE952-EAB4-49E6-AEAB-B67BA23F25E5}"/>
          </ac:spMkLst>
        </pc:spChg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14" creationId="{EF053CE8-AF19-466F-AFF9-7A42F778124D}"/>
          </ac:spMkLst>
        </pc:spChg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15" creationId="{2276E2E3-31B5-437E-80F2-5B84C58421FB}"/>
          </ac:spMkLst>
        </pc:spChg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16" creationId="{91472F5A-970B-4DA1-9BED-AE1BA5F2B564}"/>
          </ac:spMkLst>
        </pc:spChg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17" creationId="{5816003C-6DC9-40F8-8CF5-0B7A40612CEA}"/>
          </ac:spMkLst>
        </pc:spChg>
        <pc:spChg chg="add mod">
          <ac:chgData name="Siniša ᵀᴴᴱ ᴼᴿᴵᴳᴵᴻᴬᴸ Wolfenstein" userId="215f646470bc261a" providerId="LiveId" clId="{1CF26276-2B72-4BFF-8F1E-5CE11CD87551}" dt="2021-03-22T07:46:22.996" v="722" actId="1035"/>
          <ac:spMkLst>
            <pc:docMk/>
            <pc:sldMk cId="1885293033" sldId="311"/>
            <ac:spMk id="18" creationId="{8597F569-F228-4978-B68A-0FFA61BDB473}"/>
          </ac:spMkLst>
        </pc:spChg>
        <pc:spChg chg="add mod">
          <ac:chgData name="Siniša ᵀᴴᴱ ᴼᴿᴵᴳᴵᴻᴬᴸ Wolfenstein" userId="215f646470bc261a" providerId="LiveId" clId="{1CF26276-2B72-4BFF-8F1E-5CE11CD87551}" dt="2021-03-22T07:49:41.906" v="818" actId="14100"/>
          <ac:spMkLst>
            <pc:docMk/>
            <pc:sldMk cId="1885293033" sldId="311"/>
            <ac:spMk id="20" creationId="{144D80BC-2D50-4083-A6BC-9A52354C9BDF}"/>
          </ac:spMkLst>
        </pc:spChg>
        <pc:spChg chg="mod">
          <ac:chgData name="Siniša ᵀᴴᴱ ᴼᴿᴵᴳᴵᴻᴬᴸ Wolfenstein" userId="215f646470bc261a" providerId="LiveId" clId="{1CF26276-2B72-4BFF-8F1E-5CE11CD87551}" dt="2021-03-22T07:21:00.139" v="466" actId="1076"/>
          <ac:spMkLst>
            <pc:docMk/>
            <pc:sldMk cId="1885293033" sldId="311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1CF26276-2B72-4BFF-8F1E-5CE11CD87551}" dt="2021-03-22T07:48:58.339" v="738" actId="14100"/>
          <ac:spMkLst>
            <pc:docMk/>
            <pc:sldMk cId="1885293033" sldId="311"/>
            <ac:spMk id="22" creationId="{151D65D3-4850-4915-8A0C-0D6759583DE2}"/>
          </ac:spMkLst>
        </pc:spChg>
        <pc:spChg chg="add del">
          <ac:chgData name="Siniša ᵀᴴᴱ ᴼᴿᴵᴳᴵᴻᴬᴸ Wolfenstein" userId="215f646470bc261a" providerId="LiveId" clId="{1CF26276-2B72-4BFF-8F1E-5CE11CD87551}" dt="2021-03-22T07:49:28.313" v="814"/>
          <ac:spMkLst>
            <pc:docMk/>
            <pc:sldMk cId="1885293033" sldId="311"/>
            <ac:spMk id="23" creationId="{6954451D-A187-4EEB-8AA4-83041292E40F}"/>
          </ac:spMkLst>
        </pc:spChg>
        <pc:spChg chg="del">
          <ac:chgData name="Siniša ᵀᴴᴱ ᴼᴿᴵᴳᴵᴻᴬᴸ Wolfenstein" userId="215f646470bc261a" providerId="LiveId" clId="{1CF26276-2B72-4BFF-8F1E-5CE11CD87551}" dt="2021-03-22T07:21:20.993" v="469" actId="478"/>
          <ac:spMkLst>
            <pc:docMk/>
            <pc:sldMk cId="1885293033" sldId="311"/>
            <ac:spMk id="45" creationId="{A04A5AF2-E231-4214-B3DC-068D88D71065}"/>
          </ac:spMkLst>
        </pc:spChg>
        <pc:picChg chg="mod">
          <ac:chgData name="Siniša ᵀᴴᴱ ᴼᴿᴵᴳᴵᴻᴬᴸ Wolfenstein" userId="215f646470bc261a" providerId="LiveId" clId="{1CF26276-2B72-4BFF-8F1E-5CE11CD87551}" dt="2021-03-22T07:46:22.996" v="722" actId="1035"/>
          <ac:picMkLst>
            <pc:docMk/>
            <pc:sldMk cId="1885293033" sldId="31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1CF26276-2B72-4BFF-8F1E-5CE11CD87551}" dt="2021-03-22T07:11:35.784" v="329" actId="1037"/>
          <ac:picMkLst>
            <pc:docMk/>
            <pc:sldMk cId="1885293033" sldId="311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1CF26276-2B72-4BFF-8F1E-5CE11CD87551}" dt="2021-03-22T07:21:16.491" v="468" actId="478"/>
          <ac:picMkLst>
            <pc:docMk/>
            <pc:sldMk cId="1885293033" sldId="311"/>
            <ac:picMk id="4" creationId="{D8439682-34D4-4CD4-A1A0-591A26F36928}"/>
          </ac:picMkLst>
        </pc:picChg>
        <pc:picChg chg="add">
          <ac:chgData name="Siniša ᵀᴴᴱ ᴼᴿᴵᴳᴵᴻᴬᴸ Wolfenstein" userId="215f646470bc261a" providerId="LiveId" clId="{1CF26276-2B72-4BFF-8F1E-5CE11CD87551}" dt="2021-03-22T07:46:04.639" v="663"/>
          <ac:picMkLst>
            <pc:docMk/>
            <pc:sldMk cId="1885293033" sldId="311"/>
            <ac:picMk id="19" creationId="{87A8C023-C51D-4B01-AFE9-42FE395AE5CE}"/>
          </ac:picMkLst>
        </pc:picChg>
        <pc:picChg chg="add mod">
          <ac:chgData name="Siniša ᵀᴴᴱ ᴼᴿᴵᴳᴵᴻᴬᴸ Wolfenstein" userId="215f646470bc261a" providerId="LiveId" clId="{1CF26276-2B72-4BFF-8F1E-5CE11CD87551}" dt="2021-03-22T08:05:48.042" v="1135" actId="1036"/>
          <ac:picMkLst>
            <pc:docMk/>
            <pc:sldMk cId="1885293033" sldId="311"/>
            <ac:picMk id="24" creationId="{A4AC4C3C-7F32-41D0-B561-6FE6B33E9E77}"/>
          </ac:picMkLst>
        </pc:picChg>
      </pc:sldChg>
      <pc:sldChg chg="addSp delSp modSp delAnim modAnim">
        <pc:chgData name="Siniša ᵀᴴᴱ ᴼᴿᴵᴳᴵᴻᴬᴸ Wolfenstein" userId="215f646470bc261a" providerId="LiveId" clId="{1CF26276-2B72-4BFF-8F1E-5CE11CD87551}" dt="2021-03-22T08:05:57.860" v="1149" actId="1036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1CF26276-2B72-4BFF-8F1E-5CE11CD87551}" dt="2021-03-22T07:09:57.907" v="101" actId="1036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1CF26276-2B72-4BFF-8F1E-5CE11CD87551}" dt="2021-03-22T07:09:57.907" v="101" actId="1036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1CF26276-2B72-4BFF-8F1E-5CE11CD87551}" dt="2021-03-22T07:09:57.907" v="101" actId="1036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1CF26276-2B72-4BFF-8F1E-5CE11CD87551}" dt="2021-03-22T07:09:57.907" v="101" actId="1036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1CF26276-2B72-4BFF-8F1E-5CE11CD87551}" dt="2021-03-22T07:08:57.543" v="26" actId="20577"/>
          <ac:spMkLst>
            <pc:docMk/>
            <pc:sldMk cId="1307051177" sldId="398"/>
            <ac:spMk id="20" creationId="{5ECB7072-4268-4CB4-A2A0-AB1E3BCAE142}"/>
          </ac:spMkLst>
        </pc:spChg>
        <pc:spChg chg="del">
          <ac:chgData name="Siniša ᵀᴴᴱ ᴼᴿᴵᴳᴵᴻᴬᴸ Wolfenstein" userId="215f646470bc261a" providerId="LiveId" clId="{1CF26276-2B72-4BFF-8F1E-5CE11CD87551}" dt="2021-03-22T07:09:17.450" v="43" actId="478"/>
          <ac:spMkLst>
            <pc:docMk/>
            <pc:sldMk cId="1307051177" sldId="398"/>
            <ac:spMk id="21" creationId="{6C0B1F74-ED3A-4258-BC22-FCA543A10E4B}"/>
          </ac:spMkLst>
        </pc:spChg>
        <pc:picChg chg="mod">
          <ac:chgData name="Siniša ᵀᴴᴱ ᴼᴿᴵᴳᴵᴻᴬᴸ Wolfenstein" userId="215f646470bc261a" providerId="LiveId" clId="{1CF26276-2B72-4BFF-8F1E-5CE11CD87551}" dt="2021-03-22T07:10:02.265" v="131" actId="1035"/>
          <ac:picMkLst>
            <pc:docMk/>
            <pc:sldMk cId="1307051177" sldId="398"/>
            <ac:picMk id="5" creationId="{44B6FF1D-B5F3-48C0-8B3E-91B3C919A286}"/>
          </ac:picMkLst>
        </pc:picChg>
        <pc:picChg chg="mod">
          <ac:chgData name="Siniša ᵀᴴᴱ ᴼᴿᴵᴳᴵᴻᴬᴸ Wolfenstein" userId="215f646470bc261a" providerId="LiveId" clId="{1CF26276-2B72-4BFF-8F1E-5CE11CD87551}" dt="2021-03-22T07:10:49.509" v="325"/>
          <ac:picMkLst>
            <pc:docMk/>
            <pc:sldMk cId="1307051177" sldId="398"/>
            <ac:picMk id="8" creationId="{09E9B3B7-33F8-4B11-9770-D2826FC4481D}"/>
          </ac:picMkLst>
        </pc:picChg>
        <pc:picChg chg="mod">
          <ac:chgData name="Siniša ᵀᴴᴱ ᴼᴿᴵᴳᴵᴻᴬᴸ Wolfenstein" userId="215f646470bc261a" providerId="LiveId" clId="{1CF26276-2B72-4BFF-8F1E-5CE11CD87551}" dt="2021-03-22T07:09:57.907" v="101" actId="1036"/>
          <ac:picMkLst>
            <pc:docMk/>
            <pc:sldMk cId="1307051177" sldId="398"/>
            <ac:picMk id="9" creationId="{02432B3B-03AB-44F4-8052-90A372BA45FF}"/>
          </ac:picMkLst>
        </pc:picChg>
        <pc:picChg chg="mod">
          <ac:chgData name="Siniša ᵀᴴᴱ ᴼᴿᴵᴳᴵᴻᴬᴸ Wolfenstein" userId="215f646470bc261a" providerId="LiveId" clId="{1CF26276-2B72-4BFF-8F1E-5CE11CD87551}" dt="2021-03-22T07:09:57.907" v="101" actId="1036"/>
          <ac:picMkLst>
            <pc:docMk/>
            <pc:sldMk cId="1307051177" sldId="398"/>
            <ac:picMk id="10" creationId="{458A7D4F-E1E4-401D-B333-1F318CF4D94A}"/>
          </ac:picMkLst>
        </pc:picChg>
        <pc:picChg chg="mod">
          <ac:chgData name="Siniša ᵀᴴᴱ ᴼᴿᴵᴳᴵᴻᴬᴸ Wolfenstein" userId="215f646470bc261a" providerId="LiveId" clId="{1CF26276-2B72-4BFF-8F1E-5CE11CD87551}" dt="2021-03-22T07:09:57.907" v="101" actId="1036"/>
          <ac:picMkLst>
            <pc:docMk/>
            <pc:sldMk cId="1307051177" sldId="398"/>
            <ac:picMk id="11" creationId="{A8A2B9A1-8336-4420-9B46-60E7AF895129}"/>
          </ac:picMkLst>
        </pc:picChg>
        <pc:picChg chg="mod">
          <ac:chgData name="Siniša ᵀᴴᴱ ᴼᴿᴵᴳᴵᴻᴬᴸ Wolfenstein" userId="215f646470bc261a" providerId="LiveId" clId="{1CF26276-2B72-4BFF-8F1E-5CE11CD87551}" dt="2021-03-22T07:09:57.907" v="101" actId="1036"/>
          <ac:picMkLst>
            <pc:docMk/>
            <pc:sldMk cId="1307051177" sldId="398"/>
            <ac:picMk id="12" creationId="{3D9F8ABB-1D0F-4D7D-9A6E-F36BE4362131}"/>
          </ac:picMkLst>
        </pc:picChg>
        <pc:picChg chg="mod">
          <ac:chgData name="Siniša ᵀᴴᴱ ᴼᴿᴵᴳᴵᴻᴬᴸ Wolfenstein" userId="215f646470bc261a" providerId="LiveId" clId="{1CF26276-2B72-4BFF-8F1E-5CE11CD87551}" dt="2021-03-22T07:09:57.907" v="101" actId="1036"/>
          <ac:picMkLst>
            <pc:docMk/>
            <pc:sldMk cId="1307051177" sldId="398"/>
            <ac:picMk id="13" creationId="{E618FA9D-10CF-4CF0-A917-ABD3DA1DA1FD}"/>
          </ac:picMkLst>
        </pc:picChg>
        <pc:picChg chg="mod">
          <ac:chgData name="Siniša ᵀᴴᴱ ᴼᴿᴵᴳᴵᴻᴬᴸ Wolfenstein" userId="215f646470bc261a" providerId="LiveId" clId="{1CF26276-2B72-4BFF-8F1E-5CE11CD87551}" dt="2021-03-22T07:09:57.907" v="101" actId="1036"/>
          <ac:picMkLst>
            <pc:docMk/>
            <pc:sldMk cId="1307051177" sldId="398"/>
            <ac:picMk id="14" creationId="{7E3C0486-0DBE-4FA8-B375-97558C264B98}"/>
          </ac:picMkLst>
        </pc:picChg>
        <pc:picChg chg="add">
          <ac:chgData name="Siniša ᵀᴴᴱ ᴼᴿᴵᴳᴵᴻᴬᴸ Wolfenstein" userId="215f646470bc261a" providerId="LiveId" clId="{1CF26276-2B72-4BFF-8F1E-5CE11CD87551}" dt="2021-03-22T07:19:54.748" v="453"/>
          <ac:picMkLst>
            <pc:docMk/>
            <pc:sldMk cId="1307051177" sldId="398"/>
            <ac:picMk id="18" creationId="{89E4C271-A1A0-40E2-B608-30D311A391C0}"/>
          </ac:picMkLst>
        </pc:picChg>
        <pc:picChg chg="add mod">
          <ac:chgData name="Siniša ᵀᴴᴱ ᴼᴿᴵᴳᴵᴻᴬᴸ Wolfenstein" userId="215f646470bc261a" providerId="LiveId" clId="{1CF26276-2B72-4BFF-8F1E-5CE11CD87551}" dt="2021-03-22T08:05:57.860" v="1149" actId="1036"/>
          <ac:picMkLst>
            <pc:docMk/>
            <pc:sldMk cId="1307051177" sldId="398"/>
            <ac:picMk id="1026" creationId="{A86BC61A-304E-4697-B48C-35BC87807195}"/>
          </ac:picMkLst>
        </pc:picChg>
        <pc:picChg chg="del">
          <ac:chgData name="Siniša ᵀᴴᴱ ᴼᴿᴵᴳᴵᴻᴬᴸ Wolfenstein" userId="215f646470bc261a" providerId="LiveId" clId="{1CF26276-2B72-4BFF-8F1E-5CE11CD87551}" dt="2021-03-22T07:09:11.175" v="42" actId="478"/>
          <ac:picMkLst>
            <pc:docMk/>
            <pc:sldMk cId="1307051177" sldId="398"/>
            <ac:picMk id="2050" creationId="{92416BBC-09B4-4461-94F1-B97DCE18A02D}"/>
          </ac:picMkLst>
        </pc:picChg>
      </pc:sldChg>
      <pc:sldChg chg="addSp modSp modAnim">
        <pc:chgData name="Siniša ᵀᴴᴱ ᴼᴿᴵᴳᴵᴻᴬᴸ Wolfenstein" userId="215f646470bc261a" providerId="LiveId" clId="{1CF26276-2B72-4BFF-8F1E-5CE11CD87551}" dt="2021-03-22T08:05:42.615" v="1127" actId="1036"/>
        <pc:sldMkLst>
          <pc:docMk/>
          <pc:sldMk cId="982562069" sldId="399"/>
        </pc:sldMkLst>
        <pc:spChg chg="add mod">
          <ac:chgData name="Siniša ᵀᴴᴱ ᴼᴿᴵᴳᴵᴻᴬᴸ Wolfenstein" userId="215f646470bc261a" providerId="LiveId" clId="{1CF26276-2B72-4BFF-8F1E-5CE11CD87551}" dt="2021-03-22T07:54:06.460" v="975" actId="1076"/>
          <ac:spMkLst>
            <pc:docMk/>
            <pc:sldMk cId="982562069" sldId="399"/>
            <ac:spMk id="5" creationId="{D47E7333-FAEB-49EF-A5F8-B5A1BAB85E43}"/>
          </ac:spMkLst>
        </pc:spChg>
        <pc:spChg chg="add mod">
          <ac:chgData name="Siniša ᵀᴴᴱ ᴼᴿᴵᴳᴵᴻᴬᴸ Wolfenstein" userId="215f646470bc261a" providerId="LiveId" clId="{1CF26276-2B72-4BFF-8F1E-5CE11CD87551}" dt="2021-03-22T07:55:26.862" v="1023" actId="20577"/>
          <ac:spMkLst>
            <pc:docMk/>
            <pc:sldMk cId="982562069" sldId="399"/>
            <ac:spMk id="6" creationId="{9815B422-FD1A-4658-AF04-678A14152118}"/>
          </ac:spMkLst>
        </pc:spChg>
        <pc:spChg chg="add mod">
          <ac:chgData name="Siniša ᵀᴴᴱ ᴼᴿᴵᴳᴵᴻᴬᴸ Wolfenstein" userId="215f646470bc261a" providerId="LiveId" clId="{1CF26276-2B72-4BFF-8F1E-5CE11CD87551}" dt="2021-03-22T07:55:10.235" v="1022" actId="20577"/>
          <ac:spMkLst>
            <pc:docMk/>
            <pc:sldMk cId="982562069" sldId="399"/>
            <ac:spMk id="7" creationId="{D8FDF37C-4476-4802-A80A-95C5FC2EFBA6}"/>
          </ac:spMkLst>
        </pc:spChg>
        <pc:spChg chg="add mod">
          <ac:chgData name="Siniša ᵀᴴᴱ ᴼᴿᴵᴳᴵᴻᴬᴸ Wolfenstein" userId="215f646470bc261a" providerId="LiveId" clId="{1CF26276-2B72-4BFF-8F1E-5CE11CD87551}" dt="2021-03-22T07:55:41.667" v="1034" actId="20577"/>
          <ac:spMkLst>
            <pc:docMk/>
            <pc:sldMk cId="982562069" sldId="399"/>
            <ac:spMk id="8" creationId="{61C49793-CFEB-4C29-9206-C7A786BCB2E3}"/>
          </ac:spMkLst>
        </pc:spChg>
        <pc:spChg chg="add mod">
          <ac:chgData name="Siniša ᵀᴴᴱ ᴼᴿᴵᴳᴵᴻᴬᴸ Wolfenstein" userId="215f646470bc261a" providerId="LiveId" clId="{1CF26276-2B72-4BFF-8F1E-5CE11CD87551}" dt="2021-03-22T07:55:46.099" v="1040" actId="20577"/>
          <ac:spMkLst>
            <pc:docMk/>
            <pc:sldMk cId="982562069" sldId="399"/>
            <ac:spMk id="9" creationId="{09F9D646-3562-408D-85FA-C1A584E23AD7}"/>
          </ac:spMkLst>
        </pc:spChg>
        <pc:spChg chg="add mod">
          <ac:chgData name="Siniša ᵀᴴᴱ ᴼᴿᴵᴳᴵᴻᴬᴸ Wolfenstein" userId="215f646470bc261a" providerId="LiveId" clId="{1CF26276-2B72-4BFF-8F1E-5CE11CD87551}" dt="2021-03-22T07:56:02.046" v="1045" actId="20577"/>
          <ac:spMkLst>
            <pc:docMk/>
            <pc:sldMk cId="982562069" sldId="399"/>
            <ac:spMk id="10" creationId="{11A1F9A9-C95A-4C5A-9CF8-A18488326857}"/>
          </ac:spMkLst>
        </pc:spChg>
        <pc:spChg chg="add mod">
          <ac:chgData name="Siniša ᵀᴴᴱ ᴼᴿᴵᴳᴵᴻᴬᴸ Wolfenstein" userId="215f646470bc261a" providerId="LiveId" clId="{1CF26276-2B72-4BFF-8F1E-5CE11CD87551}" dt="2021-03-22T07:56:09.291" v="1056" actId="20577"/>
          <ac:spMkLst>
            <pc:docMk/>
            <pc:sldMk cId="982562069" sldId="399"/>
            <ac:spMk id="11" creationId="{30EA46EF-ACBA-4FCF-8299-FF5F507BC3A1}"/>
          </ac:spMkLst>
        </pc:spChg>
        <pc:spChg chg="add mod">
          <ac:chgData name="Siniša ᵀᴴᴱ ᴼᴿᴵᴳᴵᴻᴬᴸ Wolfenstein" userId="215f646470bc261a" providerId="LiveId" clId="{1CF26276-2B72-4BFF-8F1E-5CE11CD87551}" dt="2021-03-22T07:56:15.806" v="1062" actId="20577"/>
          <ac:spMkLst>
            <pc:docMk/>
            <pc:sldMk cId="982562069" sldId="399"/>
            <ac:spMk id="12" creationId="{306582D4-B142-4351-A058-16DA7682A3E1}"/>
          </ac:spMkLst>
        </pc:spChg>
        <pc:spChg chg="add mod">
          <ac:chgData name="Siniša ᵀᴴᴱ ᴼᴿᴵᴳᴵᴻᴬᴸ Wolfenstein" userId="215f646470bc261a" providerId="LiveId" clId="{1CF26276-2B72-4BFF-8F1E-5CE11CD87551}" dt="2021-03-22T08:02:28.781" v="1090" actId="14100"/>
          <ac:spMkLst>
            <pc:docMk/>
            <pc:sldMk cId="982562069" sldId="399"/>
            <ac:spMk id="14" creationId="{46B7ACD2-A185-488D-B611-4B5EADCC241E}"/>
          </ac:spMkLst>
        </pc:spChg>
        <pc:spChg chg="mod">
          <ac:chgData name="Siniša ᵀᴴᴱ ᴼᴿᴵᴳᴵᴻᴬᴸ Wolfenstein" userId="215f646470bc261a" providerId="LiveId" clId="{1CF26276-2B72-4BFF-8F1E-5CE11CD87551}" dt="2021-03-22T07:53:26.455" v="955" actId="20577"/>
          <ac:spMkLst>
            <pc:docMk/>
            <pc:sldMk cId="982562069" sldId="399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1CF26276-2B72-4BFF-8F1E-5CE11CD87551}" dt="2021-03-22T07:52:37.349" v="820" actId="1076"/>
          <ac:picMkLst>
            <pc:docMk/>
            <pc:sldMk cId="982562069" sldId="399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1CF26276-2B72-4BFF-8F1E-5CE11CD87551}" dt="2021-03-22T07:45:42.655" v="661" actId="14826"/>
          <ac:picMkLst>
            <pc:docMk/>
            <pc:sldMk cId="982562069" sldId="399"/>
            <ac:picMk id="3" creationId="{2478E362-1B9A-4EA3-AB49-D906EB9517CD}"/>
          </ac:picMkLst>
        </pc:picChg>
        <pc:picChg chg="add">
          <ac:chgData name="Siniša ᵀᴴᴱ ᴼᴿᴵᴳᴵᴻᴬᴸ Wolfenstein" userId="215f646470bc261a" providerId="LiveId" clId="{1CF26276-2B72-4BFF-8F1E-5CE11CD87551}" dt="2021-03-22T08:01:49.239" v="1065"/>
          <ac:picMkLst>
            <pc:docMk/>
            <pc:sldMk cId="982562069" sldId="399"/>
            <ac:picMk id="13" creationId="{9717A1DB-5A29-4592-8885-F877C144A445}"/>
          </ac:picMkLst>
        </pc:picChg>
        <pc:picChg chg="add mod">
          <ac:chgData name="Siniša ᵀᴴᴱ ᴼᴿᴵᴳᴵᴻᴬᴸ Wolfenstein" userId="215f646470bc261a" providerId="LiveId" clId="{1CF26276-2B72-4BFF-8F1E-5CE11CD87551}" dt="2021-03-22T08:05:42.615" v="1127" actId="1036"/>
          <ac:picMkLst>
            <pc:docMk/>
            <pc:sldMk cId="982562069" sldId="399"/>
            <ac:picMk id="15" creationId="{3B3DFFC1-A566-4045-A088-EC6CF6AE1E81}"/>
          </ac:picMkLst>
        </pc:picChg>
      </pc:sldChg>
      <pc:sldChg chg="addSp delSp modSp delAnim modAnim">
        <pc:chgData name="Siniša ᵀᴴᴱ ᴼᴿᴵᴳᴵᴻᴬᴸ Wolfenstein" userId="215f646470bc261a" providerId="LiveId" clId="{1CF26276-2B72-4BFF-8F1E-5CE11CD87551}" dt="2021-03-22T08:11:01.391" v="1362" actId="1076"/>
        <pc:sldMkLst>
          <pc:docMk/>
          <pc:sldMk cId="2753872210" sldId="400"/>
        </pc:sldMkLst>
        <pc:spChg chg="add del">
          <ac:chgData name="Siniša ᵀᴴᴱ ᴼᴿᴵᴳᴵᴻᴬᴸ Wolfenstein" userId="215f646470bc261a" providerId="LiveId" clId="{1CF26276-2B72-4BFF-8F1E-5CE11CD87551}" dt="2021-03-22T07:26:30.523" v="562"/>
          <ac:spMkLst>
            <pc:docMk/>
            <pc:sldMk cId="2753872210" sldId="400"/>
            <ac:spMk id="8" creationId="{09520280-4B20-4B94-BAEA-7D287AAF5CF8}"/>
          </ac:spMkLst>
        </pc:spChg>
        <pc:spChg chg="add mod">
          <ac:chgData name="Siniša ᵀᴴᴱ ᴼᴿᴵᴳᴵᴻᴬᴸ Wolfenstein" userId="215f646470bc261a" providerId="LiveId" clId="{1CF26276-2B72-4BFF-8F1E-5CE11CD87551}" dt="2021-03-22T08:11:01.391" v="1362" actId="1076"/>
          <ac:spMkLst>
            <pc:docMk/>
            <pc:sldMk cId="2753872210" sldId="400"/>
            <ac:spMk id="11" creationId="{42343343-9783-4AD6-AFE9-7ED8D36C5D88}"/>
          </ac:spMkLst>
        </pc:spChg>
        <pc:spChg chg="del">
          <ac:chgData name="Siniša ᵀᴴᴱ ᴼᴿᴵᴳᴵᴻᴬᴸ Wolfenstein" userId="215f646470bc261a" providerId="LiveId" clId="{1CF26276-2B72-4BFF-8F1E-5CE11CD87551}" dt="2021-03-22T08:09:01.249" v="1340" actId="478"/>
          <ac:spMkLst>
            <pc:docMk/>
            <pc:sldMk cId="2753872210" sldId="400"/>
            <ac:spMk id="22" creationId="{151D65D3-4850-4915-8A0C-0D6759583DE2}"/>
          </ac:spMkLst>
        </pc:spChg>
        <pc:spChg chg="del mod">
          <ac:chgData name="Siniša ᵀᴴᴱ ᴼᴿᴵᴳᴵᴻᴬᴸ Wolfenstein" userId="215f646470bc261a" providerId="LiveId" clId="{1CF26276-2B72-4BFF-8F1E-5CE11CD87551}" dt="2021-03-22T08:09:58.466" v="1346" actId="478"/>
          <ac:spMkLst>
            <pc:docMk/>
            <pc:sldMk cId="2753872210" sldId="400"/>
            <ac:spMk id="45" creationId="{A04A5AF2-E231-4214-B3DC-068D88D71065}"/>
          </ac:spMkLst>
        </pc:spChg>
        <pc:picChg chg="del mod">
          <ac:chgData name="Siniša ᵀᴴᴱ ᴼᴿᴵᴳᴵᴻᴬᴸ Wolfenstein" userId="215f646470bc261a" providerId="LiveId" clId="{1CF26276-2B72-4BFF-8F1E-5CE11CD87551}" dt="2021-03-22T08:09:56.011" v="1345" actId="478"/>
          <ac:picMkLst>
            <pc:docMk/>
            <pc:sldMk cId="2753872210" sldId="400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1CF26276-2B72-4BFF-8F1E-5CE11CD87551}" dt="2021-03-22T07:45:48.602" v="662" actId="14826"/>
          <ac:picMkLst>
            <pc:docMk/>
            <pc:sldMk cId="2753872210" sldId="400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1CF26276-2B72-4BFF-8F1E-5CE11CD87551}" dt="2021-03-22T08:08:59.815" v="1339" actId="478"/>
          <ac:picMkLst>
            <pc:docMk/>
            <pc:sldMk cId="2753872210" sldId="400"/>
            <ac:picMk id="4" creationId="{A11CA369-3A27-4369-8F20-618CCCB7E605}"/>
          </ac:picMkLst>
        </pc:picChg>
        <pc:picChg chg="del">
          <ac:chgData name="Siniša ᵀᴴᴱ ᴼᴿᴵᴳᴵᴻᴬᴸ Wolfenstein" userId="215f646470bc261a" providerId="LiveId" clId="{1CF26276-2B72-4BFF-8F1E-5CE11CD87551}" dt="2021-03-22T08:08:58.428" v="1338" actId="478"/>
          <ac:picMkLst>
            <pc:docMk/>
            <pc:sldMk cId="2753872210" sldId="400"/>
            <ac:picMk id="5" creationId="{DA2F62A7-7D77-416F-B0AF-20D90FEEAD26}"/>
          </ac:picMkLst>
        </pc:picChg>
        <pc:picChg chg="add">
          <ac:chgData name="Siniša ᵀᴴᴱ ᴼᴿᴵᴳᴵᴻᴬᴸ Wolfenstein" userId="215f646470bc261a" providerId="LiveId" clId="{1CF26276-2B72-4BFF-8F1E-5CE11CD87551}" dt="2021-03-22T08:09:13.272" v="1343"/>
          <ac:picMkLst>
            <pc:docMk/>
            <pc:sldMk cId="2753872210" sldId="400"/>
            <ac:picMk id="9" creationId="{7948DC82-DEED-4107-AB5D-21BFA6B2E42F}"/>
          </ac:picMkLst>
        </pc:picChg>
        <pc:picChg chg="add">
          <ac:chgData name="Siniša ᵀᴴᴱ ᴼᴿᴵᴳᴵᴻᴬᴸ Wolfenstein" userId="215f646470bc261a" providerId="LiveId" clId="{1CF26276-2B72-4BFF-8F1E-5CE11CD87551}" dt="2021-03-22T08:09:19.299" v="1344"/>
          <ac:picMkLst>
            <pc:docMk/>
            <pc:sldMk cId="2753872210" sldId="400"/>
            <ac:picMk id="10" creationId="{686EF686-E669-469C-9187-4E49F6DC2DCE}"/>
          </ac:picMkLst>
        </pc:picChg>
      </pc:sldChg>
      <pc:sldChg chg="addSp delSp modSp new add modAnim">
        <pc:chgData name="Siniša ᵀᴴᴱ ᴼᴿᴵᴳᴵᴻᴬᴸ Wolfenstein" userId="215f646470bc261a" providerId="LiveId" clId="{1CF26276-2B72-4BFF-8F1E-5CE11CD87551}" dt="2021-03-22T08:08:09.196" v="1337" actId="20577"/>
        <pc:sldMkLst>
          <pc:docMk/>
          <pc:sldMk cId="964879087" sldId="401"/>
        </pc:sldMkLst>
        <pc:spChg chg="del">
          <ac:chgData name="Siniša ᵀᴴᴱ ᴼᴿᴵᴳᴵᴻᴬᴸ Wolfenstein" userId="215f646470bc261a" providerId="LiveId" clId="{1CF26276-2B72-4BFF-8F1E-5CE11CD87551}" dt="2021-03-22T07:13:45.170" v="333" actId="478"/>
          <ac:spMkLst>
            <pc:docMk/>
            <pc:sldMk cId="964879087" sldId="401"/>
            <ac:spMk id="2" creationId="{EA0C3E20-E219-495D-9645-28F02EA3D181}"/>
          </ac:spMkLst>
        </pc:spChg>
        <pc:spChg chg="del">
          <ac:chgData name="Siniša ᵀᴴᴱ ᴼᴿᴵᴳᴵᴻᴬᴸ Wolfenstein" userId="215f646470bc261a" providerId="LiveId" clId="{1CF26276-2B72-4BFF-8F1E-5CE11CD87551}" dt="2021-03-22T07:13:46.417" v="334" actId="478"/>
          <ac:spMkLst>
            <pc:docMk/>
            <pc:sldMk cId="964879087" sldId="401"/>
            <ac:spMk id="3" creationId="{5BB08A3E-B605-40F2-8FB6-030210B779C0}"/>
          </ac:spMkLst>
        </pc:spChg>
        <pc:spChg chg="add mod">
          <ac:chgData name="Siniša ᵀᴴᴱ ᴼᴿᴵᴳᴵᴻᴬᴸ Wolfenstein" userId="215f646470bc261a" providerId="LiveId" clId="{1CF26276-2B72-4BFF-8F1E-5CE11CD87551}" dt="2021-03-22T08:08:09.196" v="1337" actId="20577"/>
          <ac:spMkLst>
            <pc:docMk/>
            <pc:sldMk cId="964879087" sldId="401"/>
            <ac:spMk id="4" creationId="{394ABD0C-A1D5-4BEA-95EA-99070E5CD538}"/>
          </ac:spMkLst>
        </pc:spChg>
        <pc:picChg chg="add mod">
          <ac:chgData name="Siniša ᵀᴴᴱ ᴼᴿᴵᴳᴵᴻᴬᴸ Wolfenstein" userId="215f646470bc261a" providerId="LiveId" clId="{1CF26276-2B72-4BFF-8F1E-5CE11CD87551}" dt="2021-03-22T07:19:31.758" v="451" actId="14100"/>
          <ac:picMkLst>
            <pc:docMk/>
            <pc:sldMk cId="964879087" sldId="401"/>
            <ac:picMk id="5" creationId="{72733F21-403E-487B-B83B-D272C028E752}"/>
          </ac:picMkLst>
        </pc:picChg>
        <pc:picChg chg="add mod">
          <ac:chgData name="Siniša ᵀᴴᴱ ᴼᴿᴵᴳᴵᴻᴬᴸ Wolfenstein" userId="215f646470bc261a" providerId="LiveId" clId="{1CF26276-2B72-4BFF-8F1E-5CE11CD87551}" dt="2021-03-22T08:05:52.609" v="1143" actId="1036"/>
          <ac:picMkLst>
            <pc:docMk/>
            <pc:sldMk cId="964879087" sldId="401"/>
            <ac:picMk id="6" creationId="{9EBD66B3-AA2D-413E-8C51-DE9D7775F57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22.3.2021.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microsoft.com/office/2007/relationships/hdphoto" Target="../media/hdphoto2.wdp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ordwall.net/play/1258/025/77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hyperlink" Target="https://www.abcya.com/games/easter_egg_hunt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hyperlink" Target="https://wordwall.net/play/13133/996/855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canva.com/design/play?category=tACVL2ns1Zw&amp;referrer=ecards-landing-page&amp;utm_source=onboarding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77826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HOLIDAYS;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Easter</a:t>
            </a:r>
            <a:endParaRPr lang="hr-HR" sz="4000" dirty="0"/>
          </a:p>
          <a:p>
            <a:pPr algn="r"/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F809E222-E536-4FAA-947C-4C34AA88E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7098" y="1545861"/>
            <a:ext cx="3802965" cy="388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640802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210"/>
                    </a14:imgEffect>
                    <a14:imgEffect>
                      <a14:saturation sat="33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4120556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3205662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2698758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2601609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4117139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3780533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3721128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487359" y="4681748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EASTER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979511" y="3333881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eggs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762404" y="2826977"/>
            <a:ext cx="1151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bunny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545570" y="2759315"/>
            <a:ext cx="1189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chicks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9180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riječi vezanih za </a:t>
            </a:r>
            <a:r>
              <a:rPr lang="hr-HR" sz="2000" dirty="0" err="1"/>
              <a:t>Easter</a:t>
            </a:r>
            <a:r>
              <a:rPr lang="hr-HR" sz="2000" dirty="0"/>
              <a:t> (Uskrs), koje već znaš!</a:t>
            </a:r>
            <a:br>
              <a:rPr lang="hr-HR" sz="2000" dirty="0"/>
            </a:br>
            <a:r>
              <a:rPr lang="hr-HR" sz="2000" i="1" dirty="0"/>
              <a:t>Umjesto u bilježnicu ove riječi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  <p:pic>
        <p:nvPicPr>
          <p:cNvPr id="18" name="Picture 4">
            <a:extLst>
              <a:ext uri="{FF2B5EF4-FFF2-40B4-BE49-F238E27FC236}">
                <a16:creationId xmlns:a16="http://schemas.microsoft.com/office/drawing/2014/main" id="{89E4C271-A1A0-40E2-B608-30D311A39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2175" y="2126731"/>
            <a:ext cx="4129825" cy="421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A86BC61A-304E-4697-B48C-35BC87807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407" y="3199673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>
            <a:extLst>
              <a:ext uri="{FF2B5EF4-FFF2-40B4-BE49-F238E27FC236}">
                <a16:creationId xmlns:a16="http://schemas.microsoft.com/office/drawing/2014/main" id="{394ABD0C-A1D5-4BEA-95EA-99070E5CD538}"/>
              </a:ext>
            </a:extLst>
          </p:cNvPr>
          <p:cNvSpPr/>
          <p:nvPr/>
        </p:nvSpPr>
        <p:spPr>
          <a:xfrm>
            <a:off x="141668" y="621"/>
            <a:ext cx="12050332" cy="7652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Što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radimo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obilježavamo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dye </a:t>
            </a:r>
            <a:r>
              <a:rPr lang="en-GB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Easter eggs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			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Bojimo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uskrsne</a:t>
            </a:r>
            <a:r>
              <a:rPr lang="en-GB" sz="2000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pisanice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Gdje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stavljamo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uskrsne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pisanice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an </a:t>
            </a:r>
            <a:r>
              <a:rPr lang="en-GB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Easter basket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uskrsnu</a:t>
            </a:r>
            <a:r>
              <a:rPr lang="en-GB" sz="2000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košaricu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 je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jedan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glavnih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simbola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Uskrsa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Easter bunny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	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</a:t>
            </a:r>
            <a:r>
              <a:rPr lang="hr-HR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šnji</a:t>
            </a:r>
            <a:r>
              <a:rPr lang="en-GB" sz="2000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ze</a:t>
            </a:r>
            <a:r>
              <a:rPr lang="hr-HR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</a:t>
            </a:r>
            <a:r>
              <a:rPr lang="en-GB" sz="2000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000" i="1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Što se dogodilo na Uskrs? Zašto ga slavimo?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Jesus Christ 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resurrected.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Uskrsnuo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Isus</a:t>
            </a:r>
            <a:r>
              <a:rPr lang="en-GB" sz="2000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Krist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zove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period od 40 dana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prije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Uskrsa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Lent</a:t>
            </a:r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Korizma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nazivamo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nedjelju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prije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Uskrsa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Palm Sunday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				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Cvjetnica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zovemo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tjedan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prije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Uskrsa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Holy Week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				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Veliki</a:t>
            </a:r>
            <a:r>
              <a:rPr lang="en-GB" sz="2000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tjedan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zove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kršćani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diljem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svijeta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sjećaju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Isusove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osude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muke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smrti</a:t>
            </a:r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en-GB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Good Friday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				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Veliki</a:t>
            </a:r>
            <a:r>
              <a:rPr lang="en-GB" sz="2000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petak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 blagdan Uskrsa se naziva </a:t>
            </a:r>
            <a:r>
              <a:rPr lang="hr-HR" sz="20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EASTER SUNDAY</a:t>
            </a: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hr-H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 bi uvježbao ove riječi možeš posjetiti sljedeću poveznicu:                                      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https://wordwall.net/play/1258/025/771</a:t>
            </a:r>
            <a:endParaRPr lang="hr-HR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hr-H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733F21-403E-487B-B83B-D272C028E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2175" y="2126731"/>
            <a:ext cx="4129825" cy="421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Vidi izvornu sliku">
            <a:extLst>
              <a:ext uri="{FF2B5EF4-FFF2-40B4-BE49-F238E27FC236}">
                <a16:creationId xmlns:a16="http://schemas.microsoft.com/office/drawing/2014/main" id="{9EBD66B3-AA2D-413E-8C51-DE9D7775F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407" y="3225431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87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" y="13691"/>
            <a:ext cx="5111167" cy="684430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13765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265562" y="1299328"/>
            <a:ext cx="3319496" cy="2010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Spoji izraz na engleskom jeziku sa njegovim prijevodom na hrvatski jezik.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59" y="530861"/>
            <a:ext cx="5791951" cy="39871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3A9910D-6D8D-48AB-8D07-097B54A2EF5B}"/>
              </a:ext>
            </a:extLst>
          </p:cNvPr>
          <p:cNvSpPr txBox="1">
            <a:spLocks/>
          </p:cNvSpPr>
          <p:nvPr/>
        </p:nvSpPr>
        <p:spPr>
          <a:xfrm>
            <a:off x="473611" y="1108644"/>
            <a:ext cx="4279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5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6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7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B87FDEB-2B37-4BE3-8466-E3335C598100}"/>
              </a:ext>
            </a:extLst>
          </p:cNvPr>
          <p:cNvSpPr txBox="1">
            <a:spLocks/>
          </p:cNvSpPr>
          <p:nvPr/>
        </p:nvSpPr>
        <p:spPr>
          <a:xfrm>
            <a:off x="2606942" y="1506822"/>
            <a:ext cx="427907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5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97F50CA-58F3-4B75-B18E-C2291C39AE6D}"/>
              </a:ext>
            </a:extLst>
          </p:cNvPr>
          <p:cNvSpPr txBox="1">
            <a:spLocks/>
          </p:cNvSpPr>
          <p:nvPr/>
        </p:nvSpPr>
        <p:spPr>
          <a:xfrm>
            <a:off x="2594062" y="2714545"/>
            <a:ext cx="427907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5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82DE952-EAB4-49E6-AEAB-B67BA23F25E5}"/>
              </a:ext>
            </a:extLst>
          </p:cNvPr>
          <p:cNvSpPr txBox="1">
            <a:spLocks/>
          </p:cNvSpPr>
          <p:nvPr/>
        </p:nvSpPr>
        <p:spPr>
          <a:xfrm>
            <a:off x="2606941" y="1094061"/>
            <a:ext cx="427907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5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F053CE8-AF19-466F-AFF9-7A42F778124D}"/>
              </a:ext>
            </a:extLst>
          </p:cNvPr>
          <p:cNvSpPr txBox="1">
            <a:spLocks/>
          </p:cNvSpPr>
          <p:nvPr/>
        </p:nvSpPr>
        <p:spPr>
          <a:xfrm>
            <a:off x="2594061" y="3076525"/>
            <a:ext cx="427907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5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276E2E3-31B5-437E-80F2-5B84C58421FB}"/>
              </a:ext>
            </a:extLst>
          </p:cNvPr>
          <p:cNvSpPr txBox="1">
            <a:spLocks/>
          </p:cNvSpPr>
          <p:nvPr/>
        </p:nvSpPr>
        <p:spPr>
          <a:xfrm>
            <a:off x="2594060" y="2313928"/>
            <a:ext cx="427907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5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5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1472F5A-970B-4DA1-9BED-AE1BA5F2B564}"/>
              </a:ext>
            </a:extLst>
          </p:cNvPr>
          <p:cNvSpPr txBox="1">
            <a:spLocks/>
          </p:cNvSpPr>
          <p:nvPr/>
        </p:nvSpPr>
        <p:spPr>
          <a:xfrm>
            <a:off x="2594059" y="3512797"/>
            <a:ext cx="427907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6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5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816003C-6DC9-40F8-8CF5-0B7A40612CEA}"/>
              </a:ext>
            </a:extLst>
          </p:cNvPr>
          <p:cNvSpPr txBox="1">
            <a:spLocks/>
          </p:cNvSpPr>
          <p:nvPr/>
        </p:nvSpPr>
        <p:spPr>
          <a:xfrm>
            <a:off x="2594058" y="1906316"/>
            <a:ext cx="427907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7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5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597F569-F228-4978-B68A-0FFA61BDB473}"/>
              </a:ext>
            </a:extLst>
          </p:cNvPr>
          <p:cNvSpPr txBox="1">
            <a:spLocks/>
          </p:cNvSpPr>
          <p:nvPr/>
        </p:nvSpPr>
        <p:spPr>
          <a:xfrm>
            <a:off x="2594057" y="3926293"/>
            <a:ext cx="427907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50" i="1" dirty="0">
                <a:solidFill>
                  <a:srgbClr val="FF0000"/>
                </a:solidFill>
              </a:rPr>
              <a:t>8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50" i="1" dirty="0">
              <a:solidFill>
                <a:srgbClr val="FF0000"/>
              </a:solidFill>
            </a:endParaRP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87A8C023-C51D-4B01-AFE9-42FE395AE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2175" y="2126731"/>
            <a:ext cx="4129825" cy="421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144D80BC-2D50-4083-A6BC-9A52354C9BDF}"/>
              </a:ext>
            </a:extLst>
          </p:cNvPr>
          <p:cNvSpPr txBox="1">
            <a:spLocks/>
          </p:cNvSpPr>
          <p:nvPr/>
        </p:nvSpPr>
        <p:spPr>
          <a:xfrm>
            <a:off x="5113765" y="4915659"/>
            <a:ext cx="3332376" cy="19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 ti možeš odigrati virtualni </a:t>
            </a:r>
            <a:r>
              <a:rPr lang="hr-HR" sz="2000" i="1" dirty="0" err="1"/>
              <a:t>Easter</a:t>
            </a:r>
            <a:r>
              <a:rPr lang="hr-HR" sz="2000" i="1" dirty="0"/>
              <a:t> </a:t>
            </a:r>
            <a:r>
              <a:rPr lang="hr-HR" sz="2000" i="1" dirty="0" err="1"/>
              <a:t>egg</a:t>
            </a:r>
            <a:r>
              <a:rPr lang="hr-HR" sz="2000" i="1" dirty="0"/>
              <a:t> </a:t>
            </a:r>
            <a:r>
              <a:rPr lang="hr-HR" sz="2000" i="1" dirty="0" err="1"/>
              <a:t>hunt</a:t>
            </a:r>
            <a:r>
              <a:rPr lang="hr-HR" sz="2000" i="1" dirty="0"/>
              <a:t>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https://www.abcya.com/games/easter_egg_hunt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A4AC4C3C-7F32-41D0-B561-6FE6B33E9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407" y="3225431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8" grpId="0"/>
      <p:bldP spid="10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" y="9306"/>
            <a:ext cx="5109746" cy="683938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569675" y="938196"/>
            <a:ext cx="5163172" cy="5235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word? </a:t>
            </a: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task</a:t>
            </a:r>
            <a:r>
              <a:rPr lang="hr-HR" sz="2000" b="1" dirty="0"/>
              <a:t> 1 for </a:t>
            </a:r>
            <a:r>
              <a:rPr lang="hr-HR" sz="2000" b="1" dirty="0" err="1"/>
              <a:t>help</a:t>
            </a:r>
            <a:r>
              <a:rPr lang="hr-HR" sz="2000" b="1" dirty="0"/>
              <a:t>. </a:t>
            </a:r>
            <a:r>
              <a:rPr lang="hr-HR" sz="2000" i="1" dirty="0"/>
              <a:t>Koja riječ nedostaje? Prvi zadatak ti može pomoći.</a:t>
            </a:r>
            <a:endParaRPr lang="en-US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47" y="938196"/>
            <a:ext cx="6063463" cy="46430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7E7333-FAEB-49EF-A5F8-B5A1BAB85E43}"/>
              </a:ext>
            </a:extLst>
          </p:cNvPr>
          <p:cNvSpPr txBox="1">
            <a:spLocks/>
          </p:cNvSpPr>
          <p:nvPr/>
        </p:nvSpPr>
        <p:spPr>
          <a:xfrm>
            <a:off x="1100113" y="1493306"/>
            <a:ext cx="1771876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Easter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egg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hunt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815B422-FD1A-4658-AF04-678A14152118}"/>
              </a:ext>
            </a:extLst>
          </p:cNvPr>
          <p:cNvSpPr txBox="1">
            <a:spLocks/>
          </p:cNvSpPr>
          <p:nvPr/>
        </p:nvSpPr>
        <p:spPr>
          <a:xfrm>
            <a:off x="1100113" y="1897274"/>
            <a:ext cx="1771876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Holy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Week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8FDF37C-4476-4802-A80A-95C5FC2EFBA6}"/>
              </a:ext>
            </a:extLst>
          </p:cNvPr>
          <p:cNvSpPr txBox="1">
            <a:spLocks/>
          </p:cNvSpPr>
          <p:nvPr/>
        </p:nvSpPr>
        <p:spPr>
          <a:xfrm>
            <a:off x="1100113" y="2319846"/>
            <a:ext cx="1771876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Lent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1C49793-CFEB-4C29-9206-C7A786BCB2E3}"/>
              </a:ext>
            </a:extLst>
          </p:cNvPr>
          <p:cNvSpPr txBox="1">
            <a:spLocks/>
          </p:cNvSpPr>
          <p:nvPr/>
        </p:nvSpPr>
        <p:spPr>
          <a:xfrm>
            <a:off x="1100113" y="2762451"/>
            <a:ext cx="1771876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Palm </a:t>
            </a:r>
            <a:r>
              <a:rPr lang="hr-HR" sz="1800" i="1" dirty="0" err="1">
                <a:solidFill>
                  <a:srgbClr val="FF0000"/>
                </a:solidFill>
              </a:rPr>
              <a:t>Sunday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9F9D646-3562-408D-85FA-C1A584E23AD7}"/>
              </a:ext>
            </a:extLst>
          </p:cNvPr>
          <p:cNvSpPr txBox="1">
            <a:spLocks/>
          </p:cNvSpPr>
          <p:nvPr/>
        </p:nvSpPr>
        <p:spPr>
          <a:xfrm>
            <a:off x="1100113" y="3185023"/>
            <a:ext cx="1771876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Easter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basket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1A1F9A9-C95A-4C5A-9CF8-A18488326857}"/>
              </a:ext>
            </a:extLst>
          </p:cNvPr>
          <p:cNvSpPr txBox="1">
            <a:spLocks/>
          </p:cNvSpPr>
          <p:nvPr/>
        </p:nvSpPr>
        <p:spPr>
          <a:xfrm>
            <a:off x="1100113" y="3961040"/>
            <a:ext cx="1771876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Easter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bunny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0EA46EF-ACBA-4FCF-8299-FF5F507BC3A1}"/>
              </a:ext>
            </a:extLst>
          </p:cNvPr>
          <p:cNvSpPr txBox="1">
            <a:spLocks/>
          </p:cNvSpPr>
          <p:nvPr/>
        </p:nvSpPr>
        <p:spPr>
          <a:xfrm>
            <a:off x="1100113" y="4742782"/>
            <a:ext cx="1771876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Good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Friday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06582D4-B142-4351-A058-16DA7682A3E1}"/>
              </a:ext>
            </a:extLst>
          </p:cNvPr>
          <p:cNvSpPr txBox="1">
            <a:spLocks/>
          </p:cNvSpPr>
          <p:nvPr/>
        </p:nvSpPr>
        <p:spPr>
          <a:xfrm>
            <a:off x="1100113" y="5187748"/>
            <a:ext cx="1771876" cy="595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Easter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Sunday</a:t>
            </a:r>
            <a:endParaRPr lang="hr-HR" sz="1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800" i="1" dirty="0">
              <a:solidFill>
                <a:srgbClr val="FF0000"/>
              </a:solidFill>
            </a:endParaRP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9717A1DB-5A29-4592-8885-F877C144A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2175" y="2126731"/>
            <a:ext cx="4129825" cy="421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6B7ACD2-A185-488D-B611-4B5EADCC241E}"/>
              </a:ext>
            </a:extLst>
          </p:cNvPr>
          <p:cNvSpPr txBox="1">
            <a:spLocks/>
          </p:cNvSpPr>
          <p:nvPr/>
        </p:nvSpPr>
        <p:spPr>
          <a:xfrm>
            <a:off x="6613322" y="2492992"/>
            <a:ext cx="3332376" cy="1885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Uvježbaj naučeno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https://wordwall.net/play/13133/996/855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3B3DFFC1-A566-4045-A088-EC6CF6AE1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407" y="3225431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56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" y="9306"/>
            <a:ext cx="5109746" cy="6839387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7948DC82-DEED-4107-AB5D-21BFA6B2E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2175" y="2126731"/>
            <a:ext cx="4129825" cy="421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686EF686-E669-469C-9187-4E49F6DC2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407" y="3225431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2343343-9783-4AD6-AFE9-7ED8D36C5D88}"/>
              </a:ext>
            </a:extLst>
          </p:cNvPr>
          <p:cNvSpPr txBox="1">
            <a:spLocks/>
          </p:cNvSpPr>
          <p:nvPr/>
        </p:nvSpPr>
        <p:spPr>
          <a:xfrm>
            <a:off x="5120822" y="1358234"/>
            <a:ext cx="3796005" cy="3734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Uz pomoć nekog od digitalnih alata napravi digitalnu uskrsnu čestitku!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Npr. možeš koristiti alat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https://www.canva.com/design/play?category=tACVL2ns1Zw&amp;referrer=ecards-landing-page&amp;utm_source=onboarding</a:t>
            </a:r>
            <a:endParaRPr lang="hr-HR" sz="2000" i="1" dirty="0"/>
          </a:p>
          <a:p>
            <a:pPr marL="0" indent="0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5387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0" ma:contentTypeDescription="Create a new document." ma:contentTypeScope="" ma:versionID="b66ef70009e096adbb6056f566095fec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d64130b968841b120175b55dae0eada7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54CFE8-A2C0-4A4E-BD71-39F5776215ED}">
  <ds:schemaRefs>
    <ds:schemaRef ds:uri="http://schemas.microsoft.com/office/2006/metadata/properties"/>
    <ds:schemaRef ds:uri="http://schemas.microsoft.com/office/infopath/2007/PartnerControls"/>
    <ds:schemaRef ds:uri="f87c038a-0f61-486c-a8ca-ffce83998b64"/>
  </ds:schemaRefs>
</ds:datastoreItem>
</file>

<file path=customXml/itemProps2.xml><?xml version="1.0" encoding="utf-8"?>
<ds:datastoreItem xmlns:ds="http://schemas.openxmlformats.org/officeDocument/2006/customXml" ds:itemID="{1EB343CF-7D1A-48FF-8B5C-2C8B269781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902432-74F7-4518-AED4-ABE61F04B3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3180</TotalTime>
  <Words>132</Words>
  <Application>Microsoft Office PowerPoint</Application>
  <PresentationFormat>Široki zaslon</PresentationFormat>
  <Paragraphs>57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Ink Free</vt:lpstr>
      <vt:lpstr>Times New Roman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277</cp:revision>
  <dcterms:created xsi:type="dcterms:W3CDTF">2017-01-15T10:30:28Z</dcterms:created>
  <dcterms:modified xsi:type="dcterms:W3CDTF">2021-03-22T08:11:07Z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